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  <a:srgbClr val="E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AB8C60-B139-4562-7867-CBD881DFE95E}" v="4" dt="2024-02-05T10:08:28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True (Darran Park Primary School)" userId="S::trueh5@hwbcymru.net::bbc51e83-c9bd-4e85-a3cb-35c7dd6fd744" providerId="AD" clId="Web-{C855D750-A73A-D95E-F2FD-F4BBAC097484}"/>
    <pc:docChg chg="modSld">
      <pc:chgData name="H True (Darran Park Primary School)" userId="S::trueh5@hwbcymru.net::bbc51e83-c9bd-4e85-a3cb-35c7dd6fd744" providerId="AD" clId="Web-{C855D750-A73A-D95E-F2FD-F4BBAC097484}" dt="2024-01-28T15:32:39.057" v="1" actId="1076"/>
      <pc:docMkLst>
        <pc:docMk/>
      </pc:docMkLst>
      <pc:sldChg chg="addSp modSp modMedia addAnim">
        <pc:chgData name="H True (Darran Park Primary School)" userId="S::trueh5@hwbcymru.net::bbc51e83-c9bd-4e85-a3cb-35c7dd6fd744" providerId="AD" clId="Web-{C855D750-A73A-D95E-F2FD-F4BBAC097484}" dt="2024-01-28T15:32:39.057" v="1" actId="1076"/>
        <pc:sldMkLst>
          <pc:docMk/>
          <pc:sldMk cId="3736588876" sldId="257"/>
        </pc:sldMkLst>
        <pc:picChg chg="add mod">
          <ac:chgData name="H True (Darran Park Primary School)" userId="S::trueh5@hwbcymru.net::bbc51e83-c9bd-4e85-a3cb-35c7dd6fd744" providerId="AD" clId="Web-{C855D750-A73A-D95E-F2FD-F4BBAC097484}" dt="2024-01-28T15:32:39.057" v="1" actId="1076"/>
          <ac:picMkLst>
            <pc:docMk/>
            <pc:sldMk cId="3736588876" sldId="257"/>
            <ac:picMk id="5" creationId="{5451618A-4981-6520-B91A-0ECA9ADEE5CF}"/>
          </ac:picMkLst>
        </pc:picChg>
      </pc:sldChg>
    </pc:docChg>
  </pc:docChgLst>
  <pc:docChgLst>
    <pc:chgData name="K Baker (Darran Park Primary School)" userId="S::bakerk34@hwbcymru.net::f248e014-0013-4ae5-bca9-d8bbcefc8d7f" providerId="AD" clId="Web-{BD126002-CFB2-CE73-ED55-A4F2D05A94EE}"/>
    <pc:docChg chg="addSld modSld addMainMaster delMainMaster">
      <pc:chgData name="K Baker (Darran Park Primary School)" userId="S::bakerk34@hwbcymru.net::f248e014-0013-4ae5-bca9-d8bbcefc8d7f" providerId="AD" clId="Web-{BD126002-CFB2-CE73-ED55-A4F2D05A94EE}" dt="2024-01-11T09:33:27.842" v="287"/>
      <pc:docMkLst>
        <pc:docMk/>
      </pc:docMkLst>
      <pc:sldChg chg="addSp delSp modSp new mod setBg modClrScheme chgLayout">
        <pc:chgData name="K Baker (Darran Park Primary School)" userId="S::bakerk34@hwbcymru.net::f248e014-0013-4ae5-bca9-d8bbcefc8d7f" providerId="AD" clId="Web-{BD126002-CFB2-CE73-ED55-A4F2D05A94EE}" dt="2024-01-11T09:18:38.398" v="17"/>
        <pc:sldMkLst>
          <pc:docMk/>
          <pc:sldMk cId="2610353428" sldId="256"/>
        </pc:sldMkLst>
        <pc:spChg chg="mod ord">
          <ac:chgData name="K Baker (Darran Park Primary School)" userId="S::bakerk34@hwbcymru.net::f248e014-0013-4ae5-bca9-d8bbcefc8d7f" providerId="AD" clId="Web-{BD126002-CFB2-CE73-ED55-A4F2D05A94EE}" dt="2024-01-11T09:18:38.398" v="17"/>
          <ac:spMkLst>
            <pc:docMk/>
            <pc:sldMk cId="2610353428" sldId="256"/>
            <ac:spMk id="2" creationId="{AFE46AB4-2867-BD72-2E97-164C3C1FD358}"/>
          </ac:spMkLst>
        </pc:spChg>
        <pc:spChg chg="mod ord">
          <ac:chgData name="K Baker (Darran Park Primary School)" userId="S::bakerk34@hwbcymru.net::f248e014-0013-4ae5-bca9-d8bbcefc8d7f" providerId="AD" clId="Web-{BD126002-CFB2-CE73-ED55-A4F2D05A94EE}" dt="2024-01-11T09:18:38.398" v="17"/>
          <ac:spMkLst>
            <pc:docMk/>
            <pc:sldMk cId="2610353428" sldId="256"/>
            <ac:spMk id="3" creationId="{4B00C12B-9E9B-39AF-E6AB-6177E5B41BB0}"/>
          </ac:spMkLst>
        </pc:spChg>
        <pc:spChg chg="add del">
          <ac:chgData name="K Baker (Darran Park Primary School)" userId="S::bakerk34@hwbcymru.net::f248e014-0013-4ae5-bca9-d8bbcefc8d7f" providerId="AD" clId="Web-{BD126002-CFB2-CE73-ED55-A4F2D05A94EE}" dt="2024-01-11T09:18:38.367" v="16"/>
          <ac:spMkLst>
            <pc:docMk/>
            <pc:sldMk cId="2610353428" sldId="256"/>
            <ac:spMk id="8" creationId="{C27D7A02-907B-496F-BA7E-AA3780733CA7}"/>
          </ac:spMkLst>
        </pc:spChg>
        <pc:spChg chg="add del">
          <ac:chgData name="K Baker (Darran Park Primary School)" userId="S::bakerk34@hwbcymru.net::f248e014-0013-4ae5-bca9-d8bbcefc8d7f" providerId="AD" clId="Web-{BD126002-CFB2-CE73-ED55-A4F2D05A94EE}" dt="2024-01-11T09:18:38.367" v="16"/>
          <ac:spMkLst>
            <pc:docMk/>
            <pc:sldMk cId="2610353428" sldId="256"/>
            <ac:spMk id="10" creationId="{0FBA5268-0AE7-4CAD-9537-D0EB09E76406}"/>
          </ac:spMkLst>
        </pc:spChg>
        <pc:spChg chg="add del">
          <ac:chgData name="K Baker (Darran Park Primary School)" userId="S::bakerk34@hwbcymru.net::f248e014-0013-4ae5-bca9-d8bbcefc8d7f" providerId="AD" clId="Web-{BD126002-CFB2-CE73-ED55-A4F2D05A94EE}" dt="2024-01-11T09:18:38.367" v="16"/>
          <ac:spMkLst>
            <pc:docMk/>
            <pc:sldMk cId="2610353428" sldId="256"/>
            <ac:spMk id="12" creationId="{088D065B-39DA-4077-B9CF-E489CE4C0169}"/>
          </ac:spMkLst>
        </pc:spChg>
        <pc:spChg chg="add">
          <ac:chgData name="K Baker (Darran Park Primary School)" userId="S::bakerk34@hwbcymru.net::f248e014-0013-4ae5-bca9-d8bbcefc8d7f" providerId="AD" clId="Web-{BD126002-CFB2-CE73-ED55-A4F2D05A94EE}" dt="2024-01-11T09:18:38.398" v="17"/>
          <ac:spMkLst>
            <pc:docMk/>
            <pc:sldMk cId="2610353428" sldId="256"/>
            <ac:spMk id="20" creationId="{A8DB9CD9-59B1-4D73-BC4C-98796A48EF9B}"/>
          </ac:spMkLst>
        </pc:spChg>
        <pc:spChg chg="add">
          <ac:chgData name="K Baker (Darran Park Primary School)" userId="S::bakerk34@hwbcymru.net::f248e014-0013-4ae5-bca9-d8bbcefc8d7f" providerId="AD" clId="Web-{BD126002-CFB2-CE73-ED55-A4F2D05A94EE}" dt="2024-01-11T09:18:38.398" v="17"/>
          <ac:spMkLst>
            <pc:docMk/>
            <pc:sldMk cId="2610353428" sldId="256"/>
            <ac:spMk id="21" creationId="{8874A6A9-41FF-4E33-AFA8-F9F81436A59E}"/>
          </ac:spMkLst>
        </pc:spChg>
        <pc:grpChg chg="add">
          <ac:chgData name="K Baker (Darran Park Primary School)" userId="S::bakerk34@hwbcymru.net::f248e014-0013-4ae5-bca9-d8bbcefc8d7f" providerId="AD" clId="Web-{BD126002-CFB2-CE73-ED55-A4F2D05A94EE}" dt="2024-01-11T09:18:38.398" v="17"/>
          <ac:grpSpMkLst>
            <pc:docMk/>
            <pc:sldMk cId="2610353428" sldId="256"/>
            <ac:grpSpMk id="22" creationId="{721D730E-1F97-4071-B143-B05E6D2599BC}"/>
          </ac:grpSpMkLst>
        </pc:grpChg>
      </pc:sldChg>
      <pc:sldChg chg="addSp modSp new mod setBg">
        <pc:chgData name="K Baker (Darran Park Primary School)" userId="S::bakerk34@hwbcymru.net::f248e014-0013-4ae5-bca9-d8bbcefc8d7f" providerId="AD" clId="Web-{BD126002-CFB2-CE73-ED55-A4F2D05A94EE}" dt="2024-01-11T09:33:27.842" v="287"/>
        <pc:sldMkLst>
          <pc:docMk/>
          <pc:sldMk cId="3736588876" sldId="257"/>
        </pc:sldMkLst>
        <pc:spChg chg="add mod">
          <ac:chgData name="K Baker (Darran Park Primary School)" userId="S::bakerk34@hwbcymru.net::f248e014-0013-4ae5-bca9-d8bbcefc8d7f" providerId="AD" clId="Web-{BD126002-CFB2-CE73-ED55-A4F2D05A94EE}" dt="2024-01-11T09:31:34.918" v="273"/>
          <ac:spMkLst>
            <pc:docMk/>
            <pc:sldMk cId="3736588876" sldId="257"/>
            <ac:spMk id="2" creationId="{7B7DC643-819F-0E26-0AB4-B1E6C173B8D4}"/>
          </ac:spMkLst>
        </pc:spChg>
        <pc:spChg chg="add mod">
          <ac:chgData name="K Baker (Darran Park Primary School)" userId="S::bakerk34@hwbcymru.net::f248e014-0013-4ae5-bca9-d8bbcefc8d7f" providerId="AD" clId="Web-{BD126002-CFB2-CE73-ED55-A4F2D05A94EE}" dt="2024-01-11T09:32:41.154" v="285" actId="20577"/>
          <ac:spMkLst>
            <pc:docMk/>
            <pc:sldMk cId="3736588876" sldId="257"/>
            <ac:spMk id="3" creationId="{6BF6CE5D-43D8-A10E-67FA-8D5DD0B4D217}"/>
          </ac:spMkLst>
        </pc:spChg>
        <pc:spChg chg="add mod">
          <ac:chgData name="K Baker (Darran Park Primary School)" userId="S::bakerk34@hwbcymru.net::f248e014-0013-4ae5-bca9-d8bbcefc8d7f" providerId="AD" clId="Web-{BD126002-CFB2-CE73-ED55-A4F2D05A94EE}" dt="2024-01-11T09:31:34.918" v="273"/>
          <ac:spMkLst>
            <pc:docMk/>
            <pc:sldMk cId="3736588876" sldId="257"/>
            <ac:spMk id="4" creationId="{1E467FD1-3C08-92BB-A3CC-DA7CD057F0F2}"/>
          </ac:spMkLst>
        </pc:spChg>
      </pc:sldChg>
      <pc:sldMasterChg chg="del delSldLayout">
        <pc:chgData name="K Baker (Darran Park Primary School)" userId="S::bakerk34@hwbcymru.net::f248e014-0013-4ae5-bca9-d8bbcefc8d7f" providerId="AD" clId="Web-{BD126002-CFB2-CE73-ED55-A4F2D05A94EE}" dt="2024-01-11T09:18:02.116" v="13"/>
        <pc:sldMasterMkLst>
          <pc:docMk/>
          <pc:sldMasterMk cId="2460954070" sldId="2147483660"/>
        </pc:sldMasterMkLst>
        <pc:sldLayoutChg chg="del">
          <pc:chgData name="K Baker (Darran Park Primary School)" userId="S::bakerk34@hwbcymru.net::f248e014-0013-4ae5-bca9-d8bbcefc8d7f" providerId="AD" clId="Web-{BD126002-CFB2-CE73-ED55-A4F2D05A94EE}" dt="2024-01-11T09:18:02.116" v="13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K Baker (Darran Park Primary School)" userId="S::bakerk34@hwbcymru.net::f248e014-0013-4ae5-bca9-d8bbcefc8d7f" providerId="AD" clId="Web-{BD126002-CFB2-CE73-ED55-A4F2D05A94EE}" dt="2024-01-11T09:18:02.116" v="13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K Baker (Darran Park Primary School)" userId="S::bakerk34@hwbcymru.net::f248e014-0013-4ae5-bca9-d8bbcefc8d7f" providerId="AD" clId="Web-{BD126002-CFB2-CE73-ED55-A4F2D05A94EE}" dt="2024-01-11T09:18:02.116" v="13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K Baker (Darran Park Primary School)" userId="S::bakerk34@hwbcymru.net::f248e014-0013-4ae5-bca9-d8bbcefc8d7f" providerId="AD" clId="Web-{BD126002-CFB2-CE73-ED55-A4F2D05A94EE}" dt="2024-01-11T09:18:02.116" v="13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K Baker (Darran Park Primary School)" userId="S::bakerk34@hwbcymru.net::f248e014-0013-4ae5-bca9-d8bbcefc8d7f" providerId="AD" clId="Web-{BD126002-CFB2-CE73-ED55-A4F2D05A94EE}" dt="2024-01-11T09:18:02.116" v="13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K Baker (Darran Park Primary School)" userId="S::bakerk34@hwbcymru.net::f248e014-0013-4ae5-bca9-d8bbcefc8d7f" providerId="AD" clId="Web-{BD126002-CFB2-CE73-ED55-A4F2D05A94EE}" dt="2024-01-11T09:18:02.116" v="13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K Baker (Darran Park Primary School)" userId="S::bakerk34@hwbcymru.net::f248e014-0013-4ae5-bca9-d8bbcefc8d7f" providerId="AD" clId="Web-{BD126002-CFB2-CE73-ED55-A4F2D05A94EE}" dt="2024-01-11T09:18:02.116" v="13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K Baker (Darran Park Primary School)" userId="S::bakerk34@hwbcymru.net::f248e014-0013-4ae5-bca9-d8bbcefc8d7f" providerId="AD" clId="Web-{BD126002-CFB2-CE73-ED55-A4F2D05A94EE}" dt="2024-01-11T09:18:02.116" v="13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K Baker (Darran Park Primary School)" userId="S::bakerk34@hwbcymru.net::f248e014-0013-4ae5-bca9-d8bbcefc8d7f" providerId="AD" clId="Web-{BD126002-CFB2-CE73-ED55-A4F2D05A94EE}" dt="2024-01-11T09:18:02.116" v="13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K Baker (Darran Park Primary School)" userId="S::bakerk34@hwbcymru.net::f248e014-0013-4ae5-bca9-d8bbcefc8d7f" providerId="AD" clId="Web-{BD126002-CFB2-CE73-ED55-A4F2D05A94EE}" dt="2024-01-11T09:18:02.116" v="13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K Baker (Darran Park Primary School)" userId="S::bakerk34@hwbcymru.net::f248e014-0013-4ae5-bca9-d8bbcefc8d7f" providerId="AD" clId="Web-{BD126002-CFB2-CE73-ED55-A4F2D05A94EE}" dt="2024-01-11T09:18:02.116" v="13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K Baker (Darran Park Primary School)" userId="S::bakerk34@hwbcymru.net::f248e014-0013-4ae5-bca9-d8bbcefc8d7f" providerId="AD" clId="Web-{BD126002-CFB2-CE73-ED55-A4F2D05A94EE}" dt="2024-01-11T09:18:16.835" v="14"/>
        <pc:sldMasterMkLst>
          <pc:docMk/>
          <pc:sldMasterMk cId="3937645631" sldId="2147483672"/>
        </pc:sldMasterMkLst>
        <pc:sldLayoutChg chg="add del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3937645631" sldId="2147483672"/>
            <pc:sldLayoutMk cId="305408502" sldId="2147483673"/>
          </pc:sldLayoutMkLst>
        </pc:sldLayoutChg>
        <pc:sldLayoutChg chg="add del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3937645631" sldId="2147483672"/>
            <pc:sldLayoutMk cId="1354454489" sldId="2147483674"/>
          </pc:sldLayoutMkLst>
        </pc:sldLayoutChg>
        <pc:sldLayoutChg chg="add del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3937645631" sldId="2147483672"/>
            <pc:sldLayoutMk cId="658395322" sldId="2147483675"/>
          </pc:sldLayoutMkLst>
        </pc:sldLayoutChg>
        <pc:sldLayoutChg chg="add del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3937645631" sldId="2147483672"/>
            <pc:sldLayoutMk cId="1261520574" sldId="2147483676"/>
          </pc:sldLayoutMkLst>
        </pc:sldLayoutChg>
        <pc:sldLayoutChg chg="add del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3937645631" sldId="2147483672"/>
            <pc:sldLayoutMk cId="2150313966" sldId="2147483677"/>
          </pc:sldLayoutMkLst>
        </pc:sldLayoutChg>
        <pc:sldLayoutChg chg="add del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3937645631" sldId="2147483672"/>
            <pc:sldLayoutMk cId="309661430" sldId="2147483678"/>
          </pc:sldLayoutMkLst>
        </pc:sldLayoutChg>
        <pc:sldLayoutChg chg="add del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3937645631" sldId="2147483672"/>
            <pc:sldLayoutMk cId="4005294111" sldId="2147483679"/>
          </pc:sldLayoutMkLst>
        </pc:sldLayoutChg>
        <pc:sldLayoutChg chg="add del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3937645631" sldId="2147483672"/>
            <pc:sldLayoutMk cId="2480903871" sldId="2147483680"/>
          </pc:sldLayoutMkLst>
        </pc:sldLayoutChg>
        <pc:sldLayoutChg chg="add del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3937645631" sldId="2147483672"/>
            <pc:sldLayoutMk cId="3601754967" sldId="2147483681"/>
          </pc:sldLayoutMkLst>
        </pc:sldLayoutChg>
        <pc:sldLayoutChg chg="add del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3937645631" sldId="2147483672"/>
            <pc:sldLayoutMk cId="2575952707" sldId="2147483682"/>
          </pc:sldLayoutMkLst>
        </pc:sldLayoutChg>
        <pc:sldLayoutChg chg="add del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3937645631" sldId="2147483672"/>
            <pc:sldLayoutMk cId="2754395765" sldId="2147483683"/>
          </pc:sldLayoutMkLst>
        </pc:sldLayoutChg>
      </pc:sldMasterChg>
      <pc:sldMasterChg chg="add addSldLayout modSldLayout">
        <pc:chgData name="K Baker (Darran Park Primary School)" userId="S::bakerk34@hwbcymru.net::f248e014-0013-4ae5-bca9-d8bbcefc8d7f" providerId="AD" clId="Web-{BD126002-CFB2-CE73-ED55-A4F2D05A94EE}" dt="2024-01-11T09:18:16.835" v="14"/>
        <pc:sldMasterMkLst>
          <pc:docMk/>
          <pc:sldMasterMk cId="485452004" sldId="2147483684"/>
        </pc:sldMasterMkLst>
        <pc:sldLayoutChg chg="add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485452004" sldId="2147483684"/>
            <pc:sldLayoutMk cId="4221021040" sldId="2147483685"/>
          </pc:sldLayoutMkLst>
        </pc:sldLayoutChg>
        <pc:sldLayoutChg chg="add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485452004" sldId="2147483684"/>
            <pc:sldLayoutMk cId="2499508480" sldId="2147483686"/>
          </pc:sldLayoutMkLst>
        </pc:sldLayoutChg>
        <pc:sldLayoutChg chg="add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485452004" sldId="2147483684"/>
            <pc:sldLayoutMk cId="581788262" sldId="2147483687"/>
          </pc:sldLayoutMkLst>
        </pc:sldLayoutChg>
        <pc:sldLayoutChg chg="add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485452004" sldId="2147483684"/>
            <pc:sldLayoutMk cId="402178561" sldId="2147483688"/>
          </pc:sldLayoutMkLst>
        </pc:sldLayoutChg>
        <pc:sldLayoutChg chg="add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485452004" sldId="2147483684"/>
            <pc:sldLayoutMk cId="1976079971" sldId="2147483689"/>
          </pc:sldLayoutMkLst>
        </pc:sldLayoutChg>
        <pc:sldLayoutChg chg="add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485452004" sldId="2147483684"/>
            <pc:sldLayoutMk cId="1167417201" sldId="2147483690"/>
          </pc:sldLayoutMkLst>
        </pc:sldLayoutChg>
        <pc:sldLayoutChg chg="add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485452004" sldId="2147483684"/>
            <pc:sldLayoutMk cId="2958652746" sldId="2147483691"/>
          </pc:sldLayoutMkLst>
        </pc:sldLayoutChg>
        <pc:sldLayoutChg chg="add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485452004" sldId="2147483684"/>
            <pc:sldLayoutMk cId="1015876359" sldId="2147483692"/>
          </pc:sldLayoutMkLst>
        </pc:sldLayoutChg>
        <pc:sldLayoutChg chg="add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485452004" sldId="2147483684"/>
            <pc:sldLayoutMk cId="3432460654" sldId="2147483693"/>
          </pc:sldLayoutMkLst>
        </pc:sldLayoutChg>
        <pc:sldLayoutChg chg="add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485452004" sldId="2147483684"/>
            <pc:sldLayoutMk cId="466534903" sldId="2147483694"/>
          </pc:sldLayoutMkLst>
        </pc:sldLayoutChg>
        <pc:sldLayoutChg chg="add mod replId">
          <pc:chgData name="K Baker (Darran Park Primary School)" userId="S::bakerk34@hwbcymru.net::f248e014-0013-4ae5-bca9-d8bbcefc8d7f" providerId="AD" clId="Web-{BD126002-CFB2-CE73-ED55-A4F2D05A94EE}" dt="2024-01-11T09:18:16.835" v="14"/>
          <pc:sldLayoutMkLst>
            <pc:docMk/>
            <pc:sldMasterMk cId="485452004" sldId="2147483684"/>
            <pc:sldLayoutMk cId="4024369751" sldId="2147483695"/>
          </pc:sldLayoutMkLst>
        </pc:sldLayoutChg>
      </pc:sldMasterChg>
    </pc:docChg>
  </pc:docChgLst>
  <pc:docChgLst>
    <pc:chgData name="H True (Darran Park Primary School)" userId="S::trueh5@hwbcymru.net::bbc51e83-c9bd-4e85-a3cb-35c7dd6fd744" providerId="AD" clId="Web-{18AB8C60-B139-4562-7867-CBD881DFE95E}"/>
    <pc:docChg chg="modSld">
      <pc:chgData name="H True (Darran Park Primary School)" userId="S::trueh5@hwbcymru.net::bbc51e83-c9bd-4e85-a3cb-35c7dd6fd744" providerId="AD" clId="Web-{18AB8C60-B139-4562-7867-CBD881DFE95E}" dt="2024-02-05T10:08:28.175" v="1" actId="20577"/>
      <pc:docMkLst>
        <pc:docMk/>
      </pc:docMkLst>
      <pc:sldChg chg="modSp">
        <pc:chgData name="H True (Darran Park Primary School)" userId="S::trueh5@hwbcymru.net::bbc51e83-c9bd-4e85-a3cb-35c7dd6fd744" providerId="AD" clId="Web-{18AB8C60-B139-4562-7867-CBD881DFE95E}" dt="2024-02-05T10:08:28.175" v="1" actId="20577"/>
        <pc:sldMkLst>
          <pc:docMk/>
          <pc:sldMk cId="3736588876" sldId="257"/>
        </pc:sldMkLst>
        <pc:spChg chg="mod">
          <ac:chgData name="H True (Darran Park Primary School)" userId="S::trueh5@hwbcymru.net::bbc51e83-c9bd-4e85-a3cb-35c7dd6fd744" providerId="AD" clId="Web-{18AB8C60-B139-4562-7867-CBD881DFE95E}" dt="2024-02-05T10:08:28.175" v="1" actId="20577"/>
          <ac:spMkLst>
            <pc:docMk/>
            <pc:sldMk cId="3736588876" sldId="257"/>
            <ac:spMk id="3" creationId="{6BF6CE5D-43D8-A10E-67FA-8D5DD0B4D217}"/>
          </ac:spMkLst>
        </pc:spChg>
      </pc:sldChg>
    </pc:docChg>
  </pc:docChgLst>
  <pc:docChgLst>
    <pc:chgData name="C Jones (Darran Park Primary School)" userId="S::jonesc1493@hwbcymru.net::c0d3baba-d54c-4bc6-a8c5-7b3bfa0f4bd7" providerId="AD" clId="Web-{DABC9500-849B-5AD0-FC85-AD53CA5DF568}"/>
    <pc:docChg chg="modSld">
      <pc:chgData name="C Jones (Darran Park Primary School)" userId="S::jonesc1493@hwbcymru.net::c0d3baba-d54c-4bc6-a8c5-7b3bfa0f4bd7" providerId="AD" clId="Web-{DABC9500-849B-5AD0-FC85-AD53CA5DF568}" dt="2024-01-31T14:34:16.624" v="5" actId="14100"/>
      <pc:docMkLst>
        <pc:docMk/>
      </pc:docMkLst>
      <pc:sldChg chg="modSp">
        <pc:chgData name="C Jones (Darran Park Primary School)" userId="S::jonesc1493@hwbcymru.net::c0d3baba-d54c-4bc6-a8c5-7b3bfa0f4bd7" providerId="AD" clId="Web-{DABC9500-849B-5AD0-FC85-AD53CA5DF568}" dt="2024-01-31T14:34:16.624" v="5" actId="14100"/>
        <pc:sldMkLst>
          <pc:docMk/>
          <pc:sldMk cId="3736588876" sldId="257"/>
        </pc:sldMkLst>
        <pc:spChg chg="mod">
          <ac:chgData name="C Jones (Darran Park Primary School)" userId="S::jonesc1493@hwbcymru.net::c0d3baba-d54c-4bc6-a8c5-7b3bfa0f4bd7" providerId="AD" clId="Web-{DABC9500-849B-5AD0-FC85-AD53CA5DF568}" dt="2024-01-31T11:54:15.990" v="4" actId="20577"/>
          <ac:spMkLst>
            <pc:docMk/>
            <pc:sldMk cId="3736588876" sldId="257"/>
            <ac:spMk id="2" creationId="{7B7DC643-819F-0E26-0AB4-B1E6C173B8D4}"/>
          </ac:spMkLst>
        </pc:spChg>
        <pc:picChg chg="mod">
          <ac:chgData name="C Jones (Darran Park Primary School)" userId="S::jonesc1493@hwbcymru.net::c0d3baba-d54c-4bc6-a8c5-7b3bfa0f4bd7" providerId="AD" clId="Web-{DABC9500-849B-5AD0-FC85-AD53CA5DF568}" dt="2024-01-31T14:34:16.624" v="5" actId="14100"/>
          <ac:picMkLst>
            <pc:docMk/>
            <pc:sldMk cId="3736588876" sldId="257"/>
            <ac:picMk id="5" creationId="{5451618A-4981-6520-B91A-0ECA9ADEE5C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2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3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6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0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8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7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1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5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7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6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5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E46AB4-2867-BD72-2E97-164C3C1FD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GB" sz="5200">
                <a:solidFill>
                  <a:schemeClr val="tx2"/>
                </a:solidFill>
                <a:ea typeface="Calibri Light"/>
                <a:cs typeface="Calibri Light"/>
              </a:rPr>
              <a:t>Year 2 and Under</a:t>
            </a:r>
            <a:br>
              <a:rPr lang="en-GB" sz="5200">
                <a:solidFill>
                  <a:schemeClr val="tx2"/>
                </a:solidFill>
                <a:ea typeface="Calibri Light"/>
                <a:cs typeface="Calibri Light"/>
              </a:rPr>
            </a:br>
            <a:r>
              <a:rPr lang="en-GB" sz="5200">
                <a:solidFill>
                  <a:schemeClr val="tx2"/>
                </a:solidFill>
                <a:ea typeface="Calibri Light"/>
                <a:cs typeface="Calibri Light"/>
              </a:rPr>
              <a:t>Urdd Poetry Recital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0C12B-9E9B-39AF-E6AB-6177E5B41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>
                <a:solidFill>
                  <a:schemeClr val="tx2"/>
                </a:solidFill>
                <a:ea typeface="Calibri"/>
                <a:cs typeface="Calibri"/>
              </a:rPr>
              <a:t>2024</a:t>
            </a:r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5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DC643-819F-0E26-0AB4-B1E6C173B8D4}"/>
              </a:ext>
            </a:extLst>
          </p:cNvPr>
          <p:cNvSpPr txBox="1"/>
          <p:nvPr/>
        </p:nvSpPr>
        <p:spPr>
          <a:xfrm>
            <a:off x="1254700" y="662454"/>
            <a:ext cx="5523176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Comic Sans MS"/>
                <a:ea typeface="Calibri"/>
                <a:cs typeface="Calibri"/>
              </a:rPr>
              <a:t>Dw </a:t>
            </a:r>
            <a:r>
              <a:rPr lang="en-GB" sz="2400" dirty="0" err="1">
                <a:latin typeface="Comic Sans MS"/>
                <a:ea typeface="Calibri"/>
                <a:cs typeface="Calibri"/>
              </a:rPr>
              <a:t>i</a:t>
            </a:r>
            <a:r>
              <a:rPr lang="en-GB" sz="2400" dirty="0">
                <a:latin typeface="Comic Sans MS"/>
                <a:ea typeface="Calibri"/>
                <a:cs typeface="Calibri"/>
              </a:rPr>
              <a:t> </a:t>
            </a:r>
            <a:r>
              <a:rPr lang="en-GB" sz="2400" dirty="0" err="1">
                <a:latin typeface="Comic Sans MS"/>
                <a:ea typeface="Calibri"/>
                <a:cs typeface="Calibri"/>
              </a:rPr>
              <a:t>eisiau'r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dirty="0" err="1">
                <a:latin typeface="Comic Sans MS"/>
                <a:ea typeface="Calibri"/>
                <a:cs typeface="Calibri"/>
              </a:rPr>
              <a:t>byd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dirty="0" err="1">
                <a:latin typeface="Comic Sans MS"/>
                <a:ea typeface="Calibri"/>
                <a:cs typeface="Calibri"/>
              </a:rPr>
              <a:t>i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dirty="0" err="1">
                <a:latin typeface="Comic Sans MS"/>
                <a:ea typeface="Calibri"/>
                <a:cs typeface="Calibri"/>
              </a:rPr>
              <a:t>gyd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dirty="0" err="1">
                <a:latin typeface="Comic Sans MS"/>
                <a:ea typeface="Calibri"/>
                <a:cs typeface="Calibri"/>
              </a:rPr>
              <a:t>roi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dirty="0" err="1">
                <a:latin typeface="Comic Sans MS"/>
                <a:ea typeface="Calibri"/>
                <a:cs typeface="Calibri"/>
              </a:rPr>
              <a:t>gwên</a:t>
            </a:r>
            <a:r>
              <a:rPr lang="en-GB" sz="2400" dirty="0">
                <a:latin typeface="Comic Sans MS"/>
                <a:ea typeface="Calibri"/>
                <a:cs typeface="Calibri"/>
              </a:rPr>
              <a:t>,</a:t>
            </a:r>
          </a:p>
          <a:p>
            <a:r>
              <a:rPr lang="en-GB" sz="2400" dirty="0">
                <a:latin typeface="Comic Sans MS"/>
                <a:ea typeface="Calibri"/>
                <a:cs typeface="Calibri"/>
              </a:rPr>
              <a:t>Dw i </a:t>
            </a:r>
            <a:r>
              <a:rPr lang="en-GB" sz="2400" err="1">
                <a:latin typeface="Comic Sans MS"/>
                <a:ea typeface="Calibri"/>
                <a:cs typeface="Calibri"/>
              </a:rPr>
              <a:t>eisiau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peidio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mynd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yn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hen.</a:t>
            </a:r>
          </a:p>
          <a:p>
            <a:endParaRPr lang="en-GB" sz="2400" dirty="0">
              <a:latin typeface="Comic Sans MS"/>
              <a:ea typeface="Calibri"/>
              <a:cs typeface="Calibri"/>
            </a:endParaRPr>
          </a:p>
          <a:p>
            <a:r>
              <a:rPr lang="en-GB" sz="2400" dirty="0">
                <a:latin typeface="Comic Sans MS"/>
                <a:ea typeface="Calibri"/>
                <a:cs typeface="Calibri"/>
              </a:rPr>
              <a:t>Dw i </a:t>
            </a:r>
            <a:r>
              <a:rPr lang="en-GB" sz="2400" err="1">
                <a:latin typeface="Comic Sans MS"/>
                <a:ea typeface="Calibri"/>
                <a:cs typeface="Calibri"/>
              </a:rPr>
              <a:t>eisiau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nofio'r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moroedd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maith</a:t>
            </a:r>
            <a:r>
              <a:rPr lang="en-GB" sz="2400" dirty="0">
                <a:latin typeface="Comic Sans MS"/>
                <a:ea typeface="Calibri"/>
                <a:cs typeface="Calibri"/>
              </a:rPr>
              <a:t>,</a:t>
            </a:r>
          </a:p>
          <a:p>
            <a:r>
              <a:rPr lang="en-GB" sz="2400" dirty="0">
                <a:latin typeface="Comic Sans MS"/>
                <a:ea typeface="Calibri"/>
                <a:cs typeface="Calibri"/>
              </a:rPr>
              <a:t>Dw i </a:t>
            </a:r>
            <a:r>
              <a:rPr lang="en-GB" sz="2400" err="1">
                <a:latin typeface="Comic Sans MS"/>
                <a:ea typeface="Calibri"/>
                <a:cs typeface="Calibri"/>
              </a:rPr>
              <a:t>eisiau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siarad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pob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un </a:t>
            </a:r>
            <a:r>
              <a:rPr lang="en-GB" sz="2400" err="1">
                <a:latin typeface="Comic Sans MS"/>
                <a:ea typeface="Calibri"/>
                <a:cs typeface="Calibri"/>
              </a:rPr>
              <a:t>iaith</a:t>
            </a:r>
            <a:r>
              <a:rPr lang="en-GB" sz="2400" dirty="0">
                <a:latin typeface="Comic Sans MS"/>
                <a:ea typeface="Calibri"/>
                <a:cs typeface="Calibri"/>
              </a:rPr>
              <a:t>.</a:t>
            </a:r>
          </a:p>
          <a:p>
            <a:endParaRPr lang="en-GB" sz="2400" dirty="0">
              <a:latin typeface="Comic Sans MS"/>
              <a:ea typeface="Calibri"/>
              <a:cs typeface="Calibri"/>
            </a:endParaRPr>
          </a:p>
          <a:p>
            <a:r>
              <a:rPr lang="en-GB" sz="2400" dirty="0">
                <a:latin typeface="Comic Sans MS"/>
                <a:ea typeface="Calibri"/>
                <a:cs typeface="Calibri"/>
              </a:rPr>
              <a:t>Dw i </a:t>
            </a:r>
            <a:r>
              <a:rPr lang="en-GB" sz="2400" err="1">
                <a:latin typeface="Comic Sans MS"/>
                <a:ea typeface="Calibri"/>
                <a:cs typeface="Calibri"/>
              </a:rPr>
              <a:t>eisiau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mynd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i </a:t>
            </a:r>
            <a:r>
              <a:rPr lang="en-GB" sz="2400" err="1">
                <a:latin typeface="Comic Sans MS"/>
                <a:ea typeface="Calibri"/>
                <a:cs typeface="Calibri"/>
              </a:rPr>
              <a:t>bellter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byd</a:t>
            </a:r>
            <a:r>
              <a:rPr lang="en-GB" sz="2400" dirty="0">
                <a:latin typeface="Comic Sans MS"/>
                <a:ea typeface="Calibri"/>
                <a:cs typeface="Calibri"/>
              </a:rPr>
              <a:t>,</a:t>
            </a:r>
          </a:p>
          <a:p>
            <a:r>
              <a:rPr lang="en-GB" sz="2400" dirty="0">
                <a:latin typeface="Comic Sans MS"/>
                <a:ea typeface="Calibri"/>
                <a:cs typeface="Calibri"/>
              </a:rPr>
              <a:t>Dw i </a:t>
            </a:r>
            <a:r>
              <a:rPr lang="en-GB" sz="2400" err="1">
                <a:latin typeface="Comic Sans MS"/>
                <a:ea typeface="Calibri"/>
                <a:cs typeface="Calibri"/>
              </a:rPr>
              <a:t>eisiau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gweld</a:t>
            </a:r>
            <a:r>
              <a:rPr lang="en-GB" sz="2400" dirty="0">
                <a:latin typeface="Comic Sans MS"/>
                <a:ea typeface="Calibri"/>
                <a:cs typeface="Calibri"/>
              </a:rPr>
              <a:t> y </a:t>
            </a:r>
            <a:r>
              <a:rPr lang="en-GB" sz="2400" err="1">
                <a:latin typeface="Comic Sans MS"/>
                <a:ea typeface="Calibri"/>
                <a:cs typeface="Calibri"/>
              </a:rPr>
              <a:t>sêr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i </a:t>
            </a:r>
            <a:r>
              <a:rPr lang="en-GB" sz="2400" err="1">
                <a:latin typeface="Comic Sans MS"/>
                <a:ea typeface="Calibri"/>
                <a:cs typeface="Calibri"/>
              </a:rPr>
              <a:t>gyd</a:t>
            </a:r>
            <a:r>
              <a:rPr lang="en-GB" sz="2400" dirty="0">
                <a:latin typeface="Comic Sans MS"/>
                <a:ea typeface="Calibri"/>
                <a:cs typeface="Calibri"/>
              </a:rPr>
              <a:t>.</a:t>
            </a:r>
          </a:p>
          <a:p>
            <a:endParaRPr lang="en-GB" sz="2400" dirty="0">
              <a:latin typeface="Comic Sans MS"/>
              <a:ea typeface="Calibri"/>
              <a:cs typeface="Calibri"/>
            </a:endParaRPr>
          </a:p>
          <a:p>
            <a:r>
              <a:rPr lang="en-GB" sz="2400" dirty="0">
                <a:latin typeface="Comic Sans MS"/>
                <a:ea typeface="Calibri"/>
                <a:cs typeface="Calibri"/>
              </a:rPr>
              <a:t>Dw i </a:t>
            </a:r>
            <a:r>
              <a:rPr lang="en-GB" sz="2400" err="1">
                <a:latin typeface="Comic Sans MS"/>
                <a:ea typeface="Calibri"/>
                <a:cs typeface="Calibri"/>
              </a:rPr>
              <a:t>eisiau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cyfri'r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tywod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mân</a:t>
            </a:r>
            <a:endParaRPr lang="en-GB" sz="2400">
              <a:latin typeface="Comic Sans MS"/>
              <a:ea typeface="Calibri"/>
              <a:cs typeface="Calibri"/>
            </a:endParaRPr>
          </a:p>
          <a:p>
            <a:r>
              <a:rPr lang="en-GB" sz="2400" dirty="0">
                <a:latin typeface="Comic Sans MS"/>
                <a:ea typeface="Calibri"/>
                <a:cs typeface="Calibri"/>
              </a:rPr>
              <a:t>A </a:t>
            </a:r>
            <a:r>
              <a:rPr lang="en-GB" sz="2400" err="1">
                <a:latin typeface="Comic Sans MS"/>
                <a:ea typeface="Calibri"/>
                <a:cs typeface="Calibri"/>
              </a:rPr>
              <a:t>gallu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rhoi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y </a:t>
            </a:r>
            <a:r>
              <a:rPr lang="en-GB" sz="2400" err="1">
                <a:latin typeface="Comic Sans MS"/>
                <a:ea typeface="Calibri"/>
                <a:cs typeface="Calibri"/>
              </a:rPr>
              <a:t>dwr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ar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dân</a:t>
            </a:r>
            <a:r>
              <a:rPr lang="en-GB" sz="2400" dirty="0">
                <a:latin typeface="Comic Sans MS"/>
                <a:ea typeface="Calibri"/>
                <a:cs typeface="Calibri"/>
              </a:rPr>
              <a:t>.</a:t>
            </a:r>
          </a:p>
          <a:p>
            <a:endParaRPr lang="en-GB" sz="2400" dirty="0">
              <a:latin typeface="Comic Sans MS"/>
              <a:ea typeface="Calibri"/>
              <a:cs typeface="Calibri"/>
            </a:endParaRPr>
          </a:p>
          <a:p>
            <a:r>
              <a:rPr lang="en-GB" sz="2400" dirty="0">
                <a:latin typeface="Comic Sans MS"/>
                <a:ea typeface="Calibri"/>
                <a:cs typeface="Calibri"/>
              </a:rPr>
              <a:t>Ac </a:t>
            </a:r>
            <a:r>
              <a:rPr lang="en-GB" sz="2400" err="1">
                <a:latin typeface="Comic Sans MS"/>
                <a:ea typeface="Calibri"/>
                <a:cs typeface="Calibri"/>
              </a:rPr>
              <a:t>ar</a:t>
            </a:r>
            <a:r>
              <a:rPr lang="en-GB" sz="2400" dirty="0">
                <a:latin typeface="Comic Sans MS"/>
                <a:ea typeface="Calibri"/>
                <a:cs typeface="Calibri"/>
              </a:rPr>
              <a:t> </a:t>
            </a:r>
            <a:r>
              <a:rPr lang="en-GB" sz="2400" err="1">
                <a:latin typeface="Comic Sans MS"/>
                <a:ea typeface="Calibri"/>
                <a:cs typeface="Calibri"/>
              </a:rPr>
              <a:t>ôl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gwneud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y </a:t>
            </a:r>
            <a:r>
              <a:rPr lang="en-GB" sz="2400" err="1">
                <a:latin typeface="Comic Sans MS"/>
                <a:ea typeface="Calibri"/>
                <a:cs typeface="Calibri"/>
              </a:rPr>
              <a:t>rhain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i </a:t>
            </a:r>
            <a:r>
              <a:rPr lang="en-GB" sz="2400" err="1">
                <a:latin typeface="Comic Sans MS"/>
                <a:ea typeface="Calibri"/>
                <a:cs typeface="Calibri"/>
              </a:rPr>
              <a:t>gyd</a:t>
            </a:r>
            <a:r>
              <a:rPr lang="en-GB" sz="2400" dirty="0">
                <a:latin typeface="Comic Sans MS"/>
                <a:ea typeface="Calibri"/>
                <a:cs typeface="Calibri"/>
              </a:rPr>
              <a:t>,</a:t>
            </a:r>
          </a:p>
          <a:p>
            <a:r>
              <a:rPr lang="en-GB" sz="2400" dirty="0">
                <a:latin typeface="Comic Sans MS"/>
                <a:ea typeface="Calibri"/>
                <a:cs typeface="Calibri"/>
              </a:rPr>
              <a:t>Fe </a:t>
            </a:r>
            <a:r>
              <a:rPr lang="en-GB" sz="2400" err="1">
                <a:latin typeface="Comic Sans MS"/>
                <a:ea typeface="Calibri"/>
                <a:cs typeface="Calibri"/>
              </a:rPr>
              <a:t>fydda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i'n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hapus </a:t>
            </a:r>
            <a:r>
              <a:rPr lang="en-GB" sz="2400" err="1">
                <a:latin typeface="Comic Sans MS"/>
                <a:ea typeface="Calibri"/>
                <a:cs typeface="Calibri"/>
              </a:rPr>
              <a:t>iawn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fy</a:t>
            </a:r>
            <a:r>
              <a:rPr lang="en-GB" sz="2400" dirty="0">
                <a:latin typeface="Comic Sans MS"/>
                <a:ea typeface="Calibri"/>
                <a:cs typeface="Calibri"/>
              </a:rPr>
              <a:t> </a:t>
            </a:r>
            <a:r>
              <a:rPr lang="en-GB" sz="2400" err="1">
                <a:latin typeface="Comic Sans MS"/>
                <a:ea typeface="Calibri"/>
                <a:cs typeface="Calibri"/>
              </a:rPr>
              <a:t>myd</a:t>
            </a:r>
            <a:r>
              <a:rPr lang="en-GB" sz="2400" dirty="0">
                <a:latin typeface="Comic Sans MS"/>
                <a:ea typeface="Calibri"/>
                <a:cs typeface="Calibri"/>
              </a:rPr>
              <a:t>.</a:t>
            </a:r>
          </a:p>
          <a:p>
            <a:endParaRPr lang="en-GB" sz="2400" dirty="0">
              <a:latin typeface="Comic Sans MS"/>
              <a:ea typeface="Calibri"/>
              <a:cs typeface="Calibri"/>
            </a:endParaRPr>
          </a:p>
          <a:p>
            <a:r>
              <a:rPr lang="en-GB" sz="2400" i="1" dirty="0">
                <a:latin typeface="Comic Sans MS"/>
                <a:ea typeface="Calibri"/>
                <a:cs typeface="Calibri"/>
              </a:rPr>
              <a:t>Tudur Dylan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6CE5D-43D8-A10E-67FA-8D5DD0B4D217}"/>
              </a:ext>
            </a:extLst>
          </p:cNvPr>
          <p:cNvSpPr txBox="1"/>
          <p:nvPr/>
        </p:nvSpPr>
        <p:spPr>
          <a:xfrm>
            <a:off x="6229493" y="486862"/>
            <a:ext cx="6018189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/>
                <a:ea typeface="Calibri"/>
                <a:cs typeface="Calibri"/>
              </a:rPr>
              <a:t>I want the whole world to smile, </a:t>
            </a:r>
          </a:p>
          <a:p>
            <a:r>
              <a:rPr lang="en-GB" sz="2400" dirty="0">
                <a:solidFill>
                  <a:srgbClr val="FF0000"/>
                </a:solidFill>
                <a:latin typeface="Comic Sans MS"/>
                <a:ea typeface="Calibri"/>
                <a:cs typeface="Calibri"/>
              </a:rPr>
              <a:t>I want not to get old.</a:t>
            </a:r>
          </a:p>
          <a:p>
            <a:endParaRPr lang="en-GB" sz="2400" dirty="0">
              <a:solidFill>
                <a:srgbClr val="FF0000"/>
              </a:solidFill>
              <a:latin typeface="Comic Sans MS"/>
              <a:ea typeface="Calibri"/>
              <a:cs typeface="Calibri"/>
            </a:endParaRPr>
          </a:p>
          <a:p>
            <a:r>
              <a:rPr lang="en-GB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I want to swim the long seas, </a:t>
            </a:r>
            <a:endParaRPr lang="en-GB" sz="2400" dirty="0">
              <a:solidFill>
                <a:srgbClr val="FF0000"/>
              </a:solidFill>
              <a:latin typeface="Comic Sans MS"/>
            </a:endParaRPr>
          </a:p>
          <a:p>
            <a:r>
              <a:rPr lang="en-GB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I want to speak every language.</a:t>
            </a:r>
          </a:p>
          <a:p>
            <a:endParaRPr lang="en-GB" sz="2400" dirty="0">
              <a:solidFill>
                <a:srgbClr val="FF0000"/>
              </a:solidFill>
              <a:latin typeface="Comic Sans MS"/>
              <a:ea typeface="Calibri"/>
              <a:cs typeface="Calibri"/>
            </a:endParaRPr>
          </a:p>
          <a:p>
            <a:r>
              <a:rPr lang="en-GB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I want to go to world distance, </a:t>
            </a:r>
            <a:endParaRPr lang="en-GB" sz="2400" dirty="0">
              <a:solidFill>
                <a:srgbClr val="FF0000"/>
              </a:solidFill>
              <a:latin typeface="Comic Sans MS"/>
              <a:ea typeface="Calibri"/>
              <a:cs typeface="Calibri"/>
            </a:endParaRPr>
          </a:p>
          <a:p>
            <a:r>
              <a:rPr lang="en-GB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I want to see all the stars. </a:t>
            </a:r>
            <a:endParaRPr lang="en-GB" sz="2400" dirty="0">
              <a:solidFill>
                <a:srgbClr val="FF0000"/>
              </a:solidFill>
              <a:latin typeface="Comic Sans MS"/>
              <a:ea typeface="Calibri" panose="020F0502020204030204"/>
              <a:cs typeface="Calibri" panose="020F0502020204030204"/>
            </a:endParaRPr>
          </a:p>
          <a:p>
            <a:endParaRPr lang="en-GB" sz="2400" dirty="0">
              <a:solidFill>
                <a:srgbClr val="FF0000"/>
              </a:solidFill>
              <a:latin typeface="Comic Sans MS"/>
            </a:endParaRPr>
          </a:p>
          <a:p>
            <a:r>
              <a:rPr lang="en-GB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I want to count the fine sand</a:t>
            </a:r>
            <a:endParaRPr lang="en-GB" sz="2400" dirty="0">
              <a:solidFill>
                <a:srgbClr val="FF0000"/>
              </a:solidFill>
              <a:latin typeface="Comic Sans MS"/>
              <a:ea typeface="Calibri" panose="020F0502020204030204"/>
              <a:cs typeface="Calibri" panose="020F0502020204030204"/>
            </a:endParaRPr>
          </a:p>
          <a:p>
            <a:r>
              <a:rPr lang="en-GB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And being able to set the water on fire. </a:t>
            </a:r>
            <a:endParaRPr lang="en-GB" sz="2400" dirty="0">
              <a:solidFill>
                <a:srgbClr val="FF0000"/>
              </a:solidFill>
              <a:latin typeface="Comic Sans MS"/>
              <a:ea typeface="Calibri" panose="020F0502020204030204"/>
              <a:cs typeface="Calibri" panose="020F0502020204030204"/>
            </a:endParaRPr>
          </a:p>
          <a:p>
            <a:endParaRPr lang="en-GB" sz="2400" dirty="0">
              <a:solidFill>
                <a:srgbClr val="FF0000"/>
              </a:solidFill>
              <a:latin typeface="Comic Sans MS"/>
            </a:endParaRPr>
          </a:p>
          <a:p>
            <a:r>
              <a:rPr lang="en-GB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And after doing all these, </a:t>
            </a:r>
            <a:endParaRPr lang="en-GB" sz="2400" dirty="0">
              <a:solidFill>
                <a:srgbClr val="FF0000"/>
              </a:solidFill>
              <a:latin typeface="Comic Sans MS"/>
            </a:endParaRPr>
          </a:p>
          <a:p>
            <a:r>
              <a:rPr lang="en-GB" sz="24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I will be very happy my world.</a:t>
            </a:r>
          </a:p>
          <a:p>
            <a:endParaRPr lang="en-GB" sz="2400" dirty="0">
              <a:solidFill>
                <a:srgbClr val="FF0000"/>
              </a:solidFill>
              <a:latin typeface="Comic Sans MS"/>
              <a:ea typeface="Calibri"/>
              <a:cs typeface="Calibri"/>
            </a:endParaRPr>
          </a:p>
          <a:p>
            <a:r>
              <a:rPr lang="en-GB" sz="2400" i="1" dirty="0">
                <a:solidFill>
                  <a:srgbClr val="FF0000"/>
                </a:solidFill>
                <a:latin typeface="Comic Sans MS"/>
                <a:ea typeface="Calibri"/>
                <a:cs typeface="Calibri"/>
              </a:rPr>
              <a:t>Tudur Dylan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67FD1-3C08-92BB-A3CC-DA7CD057F0F2}"/>
              </a:ext>
            </a:extLst>
          </p:cNvPr>
          <p:cNvSpPr txBox="1"/>
          <p:nvPr/>
        </p:nvSpPr>
        <p:spPr>
          <a:xfrm>
            <a:off x="4094241" y="27842"/>
            <a:ext cx="40098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latin typeface="Comic Sans MS"/>
                <a:ea typeface="Calibri"/>
                <a:cs typeface="Calibri"/>
              </a:rPr>
              <a:t>Dw i </a:t>
            </a:r>
            <a:r>
              <a:rPr lang="en-GB" sz="2800" err="1">
                <a:latin typeface="Comic Sans MS"/>
                <a:ea typeface="Calibri"/>
                <a:cs typeface="Calibri"/>
              </a:rPr>
              <a:t>eisiau</a:t>
            </a:r>
            <a:endParaRPr lang="en-GB" sz="2800">
              <a:latin typeface="Comic Sans MS"/>
              <a:ea typeface="Calibri"/>
              <a:cs typeface="Calibri"/>
            </a:endParaRPr>
          </a:p>
        </p:txBody>
      </p:sp>
      <p:pic>
        <p:nvPicPr>
          <p:cNvPr id="5" name="Dwi eisiau">
            <a:hlinkClick r:id="" action="ppaction://media"/>
            <a:extLst>
              <a:ext uri="{FF2B5EF4-FFF2-40B4-BE49-F238E27FC236}">
                <a16:creationId xmlns:a16="http://schemas.microsoft.com/office/drawing/2014/main" id="{5451618A-4981-6520-B91A-0ECA9ADEE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8649" y="5651800"/>
            <a:ext cx="730250" cy="94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CA6C8137012D4489A48F4A26307504" ma:contentTypeVersion="18" ma:contentTypeDescription="Create a new document." ma:contentTypeScope="" ma:versionID="5bbbe53a85845ccb2429544e1e4fce49">
  <xsd:schema xmlns:xsd="http://www.w3.org/2001/XMLSchema" xmlns:xs="http://www.w3.org/2001/XMLSchema" xmlns:p="http://schemas.microsoft.com/office/2006/metadata/properties" xmlns:ns2="e18169bb-24ac-4559-8951-8ce4c066d606" xmlns:ns3="d59cb0df-da5e-4c07-9120-dd80719ca93e" targetNamespace="http://schemas.microsoft.com/office/2006/metadata/properties" ma:root="true" ma:fieldsID="2aa04cbd9213b4b8cd5a06f82ad8f95a" ns2:_="" ns3:_="">
    <xsd:import namespace="e18169bb-24ac-4559-8951-8ce4c066d606"/>
    <xsd:import namespace="d59cb0df-da5e-4c07-9120-dd80719ca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169bb-24ac-4559-8951-8ce4c066d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8eb062c-d763-48f9-a1b1-826b13cff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cb0df-da5e-4c07-9120-dd80719ca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4cf111-8fe8-41eb-bb6f-8bf3a86de905}" ma:internalName="TaxCatchAll" ma:showField="CatchAllData" ma:web="d59cb0df-da5e-4c07-9120-dd80719ca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8169bb-24ac-4559-8951-8ce4c066d606">
      <Terms xmlns="http://schemas.microsoft.com/office/infopath/2007/PartnerControls"/>
    </lcf76f155ced4ddcb4097134ff3c332f>
    <TaxCatchAll xmlns="d59cb0df-da5e-4c07-9120-dd80719ca9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654AAB-3510-4F18-8391-328E6B7B32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169bb-24ac-4559-8951-8ce4c066d606"/>
    <ds:schemaRef ds:uri="d59cb0df-da5e-4c07-9120-dd80719ca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63180A-4CE8-4786-A86D-7659CD47C829}">
  <ds:schemaRefs>
    <ds:schemaRef ds:uri="http://schemas.microsoft.com/office/2006/metadata/properties"/>
    <ds:schemaRef ds:uri="http://schemas.microsoft.com/office/infopath/2007/PartnerControls"/>
    <ds:schemaRef ds:uri="e18169bb-24ac-4559-8951-8ce4c066d606"/>
    <ds:schemaRef ds:uri="d59cb0df-da5e-4c07-9120-dd80719ca93e"/>
  </ds:schemaRefs>
</ds:datastoreItem>
</file>

<file path=customXml/itemProps3.xml><?xml version="1.0" encoding="utf-8"?>
<ds:datastoreItem xmlns:ds="http://schemas.openxmlformats.org/officeDocument/2006/customXml" ds:itemID="{7B0EDEB5-A0CA-4AF1-863D-BC341E1FC7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Year 2 and Under Urdd Poetry Recital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104</cp:revision>
  <dcterms:created xsi:type="dcterms:W3CDTF">2013-07-15T20:26:40Z</dcterms:created>
  <dcterms:modified xsi:type="dcterms:W3CDTF">2024-02-05T10:08:28Z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0x010100A8CA6C8137012D4489A48F4A26307504</vt:lpwstr>
  </property>
  <property fmtid="{D5CDD505-2E9C-101B-9397-08002B2CF9AE}" pid="3" name="MediaServiceImageTags">
    <vt:lpwstr/>
  </property>
</Properties>
</file>